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Jesus Interacted With Men and Women by Life and Word—and in So Doing, Revealed What God Was Like, Thus Proving Satan Wrong</a:t>
            </a:r>
            <a:br>
              <a:rPr lang="en-US" sz="2800" dirty="0" smtClean="0"/>
            </a:br>
            <a:r>
              <a:rPr lang="en-US" sz="2800" dirty="0" smtClean="0"/>
              <a:t>Part 1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Mark 2:1-5</a:t>
            </a:r>
          </a:p>
          <a:p>
            <a:endParaRPr lang="en-US" sz="2400" dirty="0" smtClean="0"/>
          </a:p>
          <a:p>
            <a:pPr lvl="2"/>
            <a:r>
              <a:rPr lang="en-US" sz="2600" dirty="0" smtClean="0"/>
              <a:t>Do you see anything odd about Jesus’ response in verse 5?</a:t>
            </a:r>
          </a:p>
          <a:p>
            <a:pPr lvl="2"/>
            <a:r>
              <a:rPr lang="en-US" sz="2600" dirty="0" smtClean="0"/>
              <a:t>Had the paralytic asked for forgiveness?</a:t>
            </a:r>
          </a:p>
          <a:p>
            <a:pPr lvl="2"/>
            <a:r>
              <a:rPr lang="en-US" sz="2600" dirty="0" smtClean="0"/>
              <a:t>What was his obvious need?</a:t>
            </a:r>
          </a:p>
          <a:p>
            <a:pPr lvl="2"/>
            <a:r>
              <a:rPr lang="en-US" sz="2600" dirty="0" smtClean="0"/>
              <a:t>Why didn’t Jesus address his obvious need?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0C7-F277-4E70-A2C2-D8A202F43171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In what ways did Jesus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meet the needs of men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women while he lived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among us on Earth?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do the principles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Jesus proclaimed in the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Sermon on the Mount refute Satan’s charges against God?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can we better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allow God to live in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through us?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Jesus Interacted With Men and Women by Life and Word—and in So Doing, Revealed What God Was Like, Thus Proving Satan Wrong Part 1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23</cp:revision>
  <dcterms:created xsi:type="dcterms:W3CDTF">2012-01-02T16:47:39Z</dcterms:created>
  <dcterms:modified xsi:type="dcterms:W3CDTF">2012-01-02T23:20:52Z</dcterms:modified>
</cp:coreProperties>
</file>