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AD07-A4D5-4CB1-9CA5-61FF7BCD9E86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237B-08AF-40A5-89B8-CAA89E523334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7B5D-CE9C-4D0C-8EBA-3D1EB2A33135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F68A-1011-4E6C-9557-1D3E17CE4D32}" type="datetime1">
              <a:rPr lang="en-US" smtClean="0"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AD23-1A59-4D88-9D52-14DBB9DB2D7B}" type="datetime1">
              <a:rPr lang="en-US" smtClean="0"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C592D99-34F4-42DC-96FC-CCBFB4C01294}" type="datetime1">
              <a:rPr lang="en-US" smtClean="0"/>
              <a:t>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Jesus Interacted With Men and Women by Life and Word—and in So Doing, Revealed What God Was Like, Thus Proving Satan Wrong</a:t>
            </a:r>
            <a:br>
              <a:rPr lang="en-US" sz="2800" dirty="0" smtClean="0"/>
            </a:br>
            <a:r>
              <a:rPr lang="en-US" sz="2800" dirty="0" smtClean="0"/>
              <a:t>Part 1</a:t>
            </a:r>
            <a:endParaRPr lang="en-US" sz="28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Read Mark 2:1-5</a:t>
            </a:r>
          </a:p>
          <a:p>
            <a:endParaRPr lang="en-US" sz="2400" dirty="0" smtClean="0"/>
          </a:p>
          <a:p>
            <a:pPr lvl="2"/>
            <a:r>
              <a:rPr lang="en-US" sz="2600" dirty="0" smtClean="0"/>
              <a:t>Do you see anything odd about Jesus’ response in verse 5?</a:t>
            </a:r>
          </a:p>
          <a:p>
            <a:pPr lvl="2"/>
            <a:r>
              <a:rPr lang="en-US" sz="2600" dirty="0" smtClean="0"/>
              <a:t>Had the paralytic asked for forgiveness?</a:t>
            </a:r>
          </a:p>
          <a:p>
            <a:pPr lvl="2"/>
            <a:r>
              <a:rPr lang="en-US" sz="2600" dirty="0" smtClean="0"/>
              <a:t>What was his obvious need?</a:t>
            </a:r>
          </a:p>
          <a:p>
            <a:pPr lvl="2"/>
            <a:r>
              <a:rPr lang="en-US" sz="2600" dirty="0" smtClean="0"/>
              <a:t>Why didn’t Jesus address his obvious need?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0C7-F277-4E70-A2C2-D8A202F43171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In what ways did Jesus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meet the needs of men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and women while he lived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among us on Earth?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do the principles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Jesus proclaimed in the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Sermon on the Mount refute Satan’s charges against God?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can we better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allow God to live in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and through us?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216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Jesus Interacted With Men and Women by Life and Word—and in So Doing, Revealed What God Was Like, Thus Proving Satan Wrong Part 1</vt:lpstr>
      <vt:lpstr>Slide 2</vt:lpstr>
      <vt:lpstr>Slide 3</vt:lpstr>
      <vt:lpstr>Slide 4</vt:lpstr>
      <vt:lpstr>Slide 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23</cp:revision>
  <dcterms:created xsi:type="dcterms:W3CDTF">2012-01-02T16:47:39Z</dcterms:created>
  <dcterms:modified xsi:type="dcterms:W3CDTF">2012-01-02T23:20:52Z</dcterms:modified>
</cp:coreProperties>
</file>